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5" r:id="rId1"/>
  </p:sldMasterIdLst>
  <p:notesMasterIdLst>
    <p:notesMasterId r:id="rId6"/>
  </p:notesMasterIdLst>
  <p:sldIdLst>
    <p:sldId id="295" r:id="rId2"/>
    <p:sldId id="296" r:id="rId3"/>
    <p:sldId id="301" r:id="rId4"/>
    <p:sldId id="302" r:id="rId5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深色樣式 1 - 輔色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FD4443E-F989-4FC4-A0C8-D5A2AF1F390B}" styleName="深色樣式 1 - 輔色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深色樣式 1 - 輔色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94660"/>
  </p:normalViewPr>
  <p:slideViewPr>
    <p:cSldViewPr>
      <p:cViewPr varScale="1">
        <p:scale>
          <a:sx n="82" d="100"/>
          <a:sy n="82" d="100"/>
        </p:scale>
        <p:origin x="2316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251B6B-1B17-4F3D-BD87-AB8FD267563F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98B9E305-3672-461F-AAC1-365833747C94}">
      <dgm:prSet phldrT="[文字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zh-TW" altLang="en-US" sz="1600" b="1" dirty="0">
              <a:solidFill>
                <a:schemeClr val="tx1"/>
              </a:solidFill>
            </a:rPr>
            <a:t>課程介紹</a:t>
          </a:r>
        </a:p>
      </dgm:t>
    </dgm:pt>
    <dgm:pt modelId="{283217DC-D3E9-4360-ABBC-65FD9AE29F4D}" type="parTrans" cxnId="{88361D54-F841-4AB4-89CC-7BABC98950DA}">
      <dgm:prSet/>
      <dgm:spPr/>
      <dgm:t>
        <a:bodyPr/>
        <a:lstStyle/>
        <a:p>
          <a:endParaRPr lang="zh-TW" altLang="en-US" sz="1600"/>
        </a:p>
      </dgm:t>
    </dgm:pt>
    <dgm:pt modelId="{3F11EEF4-C62C-4E92-8AB1-288001D9C254}" type="sibTrans" cxnId="{88361D54-F841-4AB4-89CC-7BABC98950DA}">
      <dgm:prSet custT="1"/>
      <dgm:spPr/>
      <dgm:t>
        <a:bodyPr/>
        <a:lstStyle/>
        <a:p>
          <a:endParaRPr lang="zh-TW" altLang="en-US" sz="1600"/>
        </a:p>
      </dgm:t>
    </dgm:pt>
    <dgm:pt modelId="{7FBAF1B4-8601-4BFB-AE95-C43E6A728FAA}">
      <dgm:prSet phldrT="[文字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zh-TW" altLang="en-US" sz="1600" dirty="0">
              <a:solidFill>
                <a:schemeClr val="tx1">
                  <a:alpha val="17000"/>
                </a:schemeClr>
              </a:solidFill>
            </a:rPr>
            <a:t>過程與成果</a:t>
          </a:r>
        </a:p>
      </dgm:t>
    </dgm:pt>
    <dgm:pt modelId="{32567452-7282-48BB-A146-4678A42835B8}" type="parTrans" cxnId="{EA1A53E0-E8A0-4D31-916D-A3A009EF58CD}">
      <dgm:prSet/>
      <dgm:spPr/>
      <dgm:t>
        <a:bodyPr/>
        <a:lstStyle/>
        <a:p>
          <a:endParaRPr lang="zh-TW" altLang="en-US" sz="1600"/>
        </a:p>
      </dgm:t>
    </dgm:pt>
    <dgm:pt modelId="{AB1A6F1E-46CA-4B66-B2B9-5C38EDF898BC}" type="sibTrans" cxnId="{EA1A53E0-E8A0-4D31-916D-A3A009EF58CD}">
      <dgm:prSet custT="1"/>
      <dgm:spPr/>
      <dgm:t>
        <a:bodyPr/>
        <a:lstStyle/>
        <a:p>
          <a:endParaRPr lang="zh-TW" altLang="en-US" sz="1600"/>
        </a:p>
      </dgm:t>
    </dgm:pt>
    <dgm:pt modelId="{D88CA474-548C-46F4-9FEF-BDDCC2DE61CE}">
      <dgm:prSet phldrT="[文字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zh-TW" altLang="en-US" sz="1600" dirty="0">
              <a:solidFill>
                <a:schemeClr val="tx1">
                  <a:alpha val="21000"/>
                </a:schemeClr>
              </a:solidFill>
            </a:rPr>
            <a:t>反思</a:t>
          </a:r>
        </a:p>
      </dgm:t>
    </dgm:pt>
    <dgm:pt modelId="{BB20BB76-07BC-4ABE-B368-17EEA2A09AF0}" type="parTrans" cxnId="{149A89B8-A03D-4954-A815-1F6BB785E70A}">
      <dgm:prSet/>
      <dgm:spPr/>
      <dgm:t>
        <a:bodyPr/>
        <a:lstStyle/>
        <a:p>
          <a:endParaRPr lang="zh-TW" altLang="en-US" sz="1600"/>
        </a:p>
      </dgm:t>
    </dgm:pt>
    <dgm:pt modelId="{9A8A9786-F0D1-47FD-AD94-5A4A2E01D07B}" type="sibTrans" cxnId="{149A89B8-A03D-4954-A815-1F6BB785E70A}">
      <dgm:prSet/>
      <dgm:spPr/>
      <dgm:t>
        <a:bodyPr/>
        <a:lstStyle/>
        <a:p>
          <a:endParaRPr lang="zh-TW" altLang="en-US" sz="1600"/>
        </a:p>
      </dgm:t>
    </dgm:pt>
    <dgm:pt modelId="{DFA823C6-5463-4922-B833-FC373F75E0BE}" type="pres">
      <dgm:prSet presAssocID="{40251B6B-1B17-4F3D-BD87-AB8FD267563F}" presName="Name0" presStyleCnt="0">
        <dgm:presLayoutVars>
          <dgm:dir/>
          <dgm:resizeHandles val="exact"/>
        </dgm:presLayoutVars>
      </dgm:prSet>
      <dgm:spPr/>
    </dgm:pt>
    <dgm:pt modelId="{047671F6-9B78-4B5B-B872-E25B60165E09}" type="pres">
      <dgm:prSet presAssocID="{98B9E305-3672-461F-AAC1-365833747C94}" presName="node" presStyleLbl="node1" presStyleIdx="0" presStyleCnt="3">
        <dgm:presLayoutVars>
          <dgm:bulletEnabled val="1"/>
        </dgm:presLayoutVars>
      </dgm:prSet>
      <dgm:spPr/>
    </dgm:pt>
    <dgm:pt modelId="{6D0048DC-5042-4B04-BD9A-6856A3D3EFA6}" type="pres">
      <dgm:prSet presAssocID="{3F11EEF4-C62C-4E92-8AB1-288001D9C254}" presName="sibTrans" presStyleLbl="sibTrans2D1" presStyleIdx="0" presStyleCnt="2"/>
      <dgm:spPr/>
    </dgm:pt>
    <dgm:pt modelId="{6574DE37-B7C9-41D1-85BC-8D19D09D3A04}" type="pres">
      <dgm:prSet presAssocID="{3F11EEF4-C62C-4E92-8AB1-288001D9C254}" presName="connectorText" presStyleLbl="sibTrans2D1" presStyleIdx="0" presStyleCnt="2"/>
      <dgm:spPr/>
    </dgm:pt>
    <dgm:pt modelId="{D6959231-BDC7-4FC7-A23A-CD1571C96EA4}" type="pres">
      <dgm:prSet presAssocID="{7FBAF1B4-8601-4BFB-AE95-C43E6A728FAA}" presName="node" presStyleLbl="node1" presStyleIdx="1" presStyleCnt="3">
        <dgm:presLayoutVars>
          <dgm:bulletEnabled val="1"/>
        </dgm:presLayoutVars>
      </dgm:prSet>
      <dgm:spPr/>
    </dgm:pt>
    <dgm:pt modelId="{9B326492-6D5F-4419-8847-7C05D9171174}" type="pres">
      <dgm:prSet presAssocID="{AB1A6F1E-46CA-4B66-B2B9-5C38EDF898BC}" presName="sibTrans" presStyleLbl="sibTrans2D1" presStyleIdx="1" presStyleCnt="2"/>
      <dgm:spPr/>
    </dgm:pt>
    <dgm:pt modelId="{E0C863E8-2FAC-4E66-B777-888121C43AE9}" type="pres">
      <dgm:prSet presAssocID="{AB1A6F1E-46CA-4B66-B2B9-5C38EDF898BC}" presName="connectorText" presStyleLbl="sibTrans2D1" presStyleIdx="1" presStyleCnt="2"/>
      <dgm:spPr/>
    </dgm:pt>
    <dgm:pt modelId="{9D5A541C-2324-4603-B5CA-95488555E8F9}" type="pres">
      <dgm:prSet presAssocID="{D88CA474-548C-46F4-9FEF-BDDCC2DE61CE}" presName="node" presStyleLbl="node1" presStyleIdx="2" presStyleCnt="3">
        <dgm:presLayoutVars>
          <dgm:bulletEnabled val="1"/>
        </dgm:presLayoutVars>
      </dgm:prSet>
      <dgm:spPr/>
    </dgm:pt>
  </dgm:ptLst>
  <dgm:cxnLst>
    <dgm:cxn modelId="{09CFEE13-C61B-4AD1-85D1-FC6BFCCD4039}" type="presOf" srcId="{7FBAF1B4-8601-4BFB-AE95-C43E6A728FAA}" destId="{D6959231-BDC7-4FC7-A23A-CD1571C96EA4}" srcOrd="0" destOrd="0" presId="urn:microsoft.com/office/officeart/2005/8/layout/process1"/>
    <dgm:cxn modelId="{2975D768-81B5-4B2A-8568-33DB3E6584CE}" type="presOf" srcId="{D88CA474-548C-46F4-9FEF-BDDCC2DE61CE}" destId="{9D5A541C-2324-4603-B5CA-95488555E8F9}" srcOrd="0" destOrd="0" presId="urn:microsoft.com/office/officeart/2005/8/layout/process1"/>
    <dgm:cxn modelId="{88361D54-F841-4AB4-89CC-7BABC98950DA}" srcId="{40251B6B-1B17-4F3D-BD87-AB8FD267563F}" destId="{98B9E305-3672-461F-AAC1-365833747C94}" srcOrd="0" destOrd="0" parTransId="{283217DC-D3E9-4360-ABBC-65FD9AE29F4D}" sibTransId="{3F11EEF4-C62C-4E92-8AB1-288001D9C254}"/>
    <dgm:cxn modelId="{0BE14783-71A6-42E5-9B9B-872D85C55DAD}" type="presOf" srcId="{AB1A6F1E-46CA-4B66-B2B9-5C38EDF898BC}" destId="{E0C863E8-2FAC-4E66-B777-888121C43AE9}" srcOrd="1" destOrd="0" presId="urn:microsoft.com/office/officeart/2005/8/layout/process1"/>
    <dgm:cxn modelId="{12D37C8D-9159-44C8-B3C9-DA825E104835}" type="presOf" srcId="{98B9E305-3672-461F-AAC1-365833747C94}" destId="{047671F6-9B78-4B5B-B872-E25B60165E09}" srcOrd="0" destOrd="0" presId="urn:microsoft.com/office/officeart/2005/8/layout/process1"/>
    <dgm:cxn modelId="{9128F795-754B-4E23-947A-DCBD8CC3672F}" type="presOf" srcId="{40251B6B-1B17-4F3D-BD87-AB8FD267563F}" destId="{DFA823C6-5463-4922-B833-FC373F75E0BE}" srcOrd="0" destOrd="0" presId="urn:microsoft.com/office/officeart/2005/8/layout/process1"/>
    <dgm:cxn modelId="{9348BAA3-88CC-4896-B888-1364BC3CF641}" type="presOf" srcId="{3F11EEF4-C62C-4E92-8AB1-288001D9C254}" destId="{6D0048DC-5042-4B04-BD9A-6856A3D3EFA6}" srcOrd="0" destOrd="0" presId="urn:microsoft.com/office/officeart/2005/8/layout/process1"/>
    <dgm:cxn modelId="{149A89B8-A03D-4954-A815-1F6BB785E70A}" srcId="{40251B6B-1B17-4F3D-BD87-AB8FD267563F}" destId="{D88CA474-548C-46F4-9FEF-BDDCC2DE61CE}" srcOrd="2" destOrd="0" parTransId="{BB20BB76-07BC-4ABE-B368-17EEA2A09AF0}" sibTransId="{9A8A9786-F0D1-47FD-AD94-5A4A2E01D07B}"/>
    <dgm:cxn modelId="{BDB91DC9-4464-4867-A973-0CDD925DE621}" type="presOf" srcId="{AB1A6F1E-46CA-4B66-B2B9-5C38EDF898BC}" destId="{9B326492-6D5F-4419-8847-7C05D9171174}" srcOrd="0" destOrd="0" presId="urn:microsoft.com/office/officeart/2005/8/layout/process1"/>
    <dgm:cxn modelId="{242AF9D0-6319-4A85-92FD-DE508A883704}" type="presOf" srcId="{3F11EEF4-C62C-4E92-8AB1-288001D9C254}" destId="{6574DE37-B7C9-41D1-85BC-8D19D09D3A04}" srcOrd="1" destOrd="0" presId="urn:microsoft.com/office/officeart/2005/8/layout/process1"/>
    <dgm:cxn modelId="{EA1A53E0-E8A0-4D31-916D-A3A009EF58CD}" srcId="{40251B6B-1B17-4F3D-BD87-AB8FD267563F}" destId="{7FBAF1B4-8601-4BFB-AE95-C43E6A728FAA}" srcOrd="1" destOrd="0" parTransId="{32567452-7282-48BB-A146-4678A42835B8}" sibTransId="{AB1A6F1E-46CA-4B66-B2B9-5C38EDF898BC}"/>
    <dgm:cxn modelId="{3A54AC15-7A51-4A8C-A850-53F67740F977}" type="presParOf" srcId="{DFA823C6-5463-4922-B833-FC373F75E0BE}" destId="{047671F6-9B78-4B5B-B872-E25B60165E09}" srcOrd="0" destOrd="0" presId="urn:microsoft.com/office/officeart/2005/8/layout/process1"/>
    <dgm:cxn modelId="{BBC4B5D6-275F-4F2F-8CB6-FAD57F9CE547}" type="presParOf" srcId="{DFA823C6-5463-4922-B833-FC373F75E0BE}" destId="{6D0048DC-5042-4B04-BD9A-6856A3D3EFA6}" srcOrd="1" destOrd="0" presId="urn:microsoft.com/office/officeart/2005/8/layout/process1"/>
    <dgm:cxn modelId="{72751174-F568-4C92-AEB5-DBB4A8B96533}" type="presParOf" srcId="{6D0048DC-5042-4B04-BD9A-6856A3D3EFA6}" destId="{6574DE37-B7C9-41D1-85BC-8D19D09D3A04}" srcOrd="0" destOrd="0" presId="urn:microsoft.com/office/officeart/2005/8/layout/process1"/>
    <dgm:cxn modelId="{B317F65A-DD3B-40BD-8154-031FB70571BD}" type="presParOf" srcId="{DFA823C6-5463-4922-B833-FC373F75E0BE}" destId="{D6959231-BDC7-4FC7-A23A-CD1571C96EA4}" srcOrd="2" destOrd="0" presId="urn:microsoft.com/office/officeart/2005/8/layout/process1"/>
    <dgm:cxn modelId="{39F41217-F922-4808-B17B-30FBAA729C50}" type="presParOf" srcId="{DFA823C6-5463-4922-B833-FC373F75E0BE}" destId="{9B326492-6D5F-4419-8847-7C05D9171174}" srcOrd="3" destOrd="0" presId="urn:microsoft.com/office/officeart/2005/8/layout/process1"/>
    <dgm:cxn modelId="{3A32749C-B8EF-4C44-89AA-2BA4405AD9A2}" type="presParOf" srcId="{9B326492-6D5F-4419-8847-7C05D9171174}" destId="{E0C863E8-2FAC-4E66-B777-888121C43AE9}" srcOrd="0" destOrd="0" presId="urn:microsoft.com/office/officeart/2005/8/layout/process1"/>
    <dgm:cxn modelId="{E807EB43-CA29-4F54-AF15-40AFCBBF64B6}" type="presParOf" srcId="{DFA823C6-5463-4922-B833-FC373F75E0BE}" destId="{9D5A541C-2324-4603-B5CA-95488555E8F9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251B6B-1B17-4F3D-BD87-AB8FD267563F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98B9E305-3672-461F-AAC1-365833747C94}">
      <dgm:prSet phldrT="[文字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zh-TW" altLang="en-US" sz="1600" b="0" dirty="0">
              <a:solidFill>
                <a:schemeClr val="tx1">
                  <a:alpha val="15000"/>
                </a:schemeClr>
              </a:solidFill>
            </a:rPr>
            <a:t>課程介紹</a:t>
          </a:r>
        </a:p>
      </dgm:t>
    </dgm:pt>
    <dgm:pt modelId="{283217DC-D3E9-4360-ABBC-65FD9AE29F4D}" type="parTrans" cxnId="{88361D54-F841-4AB4-89CC-7BABC98950DA}">
      <dgm:prSet/>
      <dgm:spPr/>
      <dgm:t>
        <a:bodyPr/>
        <a:lstStyle/>
        <a:p>
          <a:endParaRPr lang="zh-TW" altLang="en-US" sz="1600"/>
        </a:p>
      </dgm:t>
    </dgm:pt>
    <dgm:pt modelId="{3F11EEF4-C62C-4E92-8AB1-288001D9C254}" type="sibTrans" cxnId="{88361D54-F841-4AB4-89CC-7BABC98950DA}">
      <dgm:prSet custT="1"/>
      <dgm:spPr/>
      <dgm:t>
        <a:bodyPr/>
        <a:lstStyle/>
        <a:p>
          <a:endParaRPr lang="zh-TW" altLang="en-US" sz="1600"/>
        </a:p>
      </dgm:t>
    </dgm:pt>
    <dgm:pt modelId="{7FBAF1B4-8601-4BFB-AE95-C43E6A728FAA}">
      <dgm:prSet phldrT="[文字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zh-TW" altLang="en-US" sz="1600" b="1" dirty="0">
              <a:solidFill>
                <a:schemeClr val="tx1"/>
              </a:solidFill>
            </a:rPr>
            <a:t>過程與成果</a:t>
          </a:r>
        </a:p>
      </dgm:t>
    </dgm:pt>
    <dgm:pt modelId="{32567452-7282-48BB-A146-4678A42835B8}" type="parTrans" cxnId="{EA1A53E0-E8A0-4D31-916D-A3A009EF58CD}">
      <dgm:prSet/>
      <dgm:spPr/>
      <dgm:t>
        <a:bodyPr/>
        <a:lstStyle/>
        <a:p>
          <a:endParaRPr lang="zh-TW" altLang="en-US" sz="1600"/>
        </a:p>
      </dgm:t>
    </dgm:pt>
    <dgm:pt modelId="{AB1A6F1E-46CA-4B66-B2B9-5C38EDF898BC}" type="sibTrans" cxnId="{EA1A53E0-E8A0-4D31-916D-A3A009EF58CD}">
      <dgm:prSet custT="1"/>
      <dgm:spPr/>
      <dgm:t>
        <a:bodyPr/>
        <a:lstStyle/>
        <a:p>
          <a:endParaRPr lang="zh-TW" altLang="en-US" sz="1600"/>
        </a:p>
      </dgm:t>
    </dgm:pt>
    <dgm:pt modelId="{D88CA474-548C-46F4-9FEF-BDDCC2DE61CE}">
      <dgm:prSet phldrT="[文字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zh-TW" altLang="en-US" sz="1600" dirty="0">
              <a:solidFill>
                <a:schemeClr val="tx1">
                  <a:alpha val="21000"/>
                </a:schemeClr>
              </a:solidFill>
            </a:rPr>
            <a:t>反思</a:t>
          </a:r>
        </a:p>
      </dgm:t>
    </dgm:pt>
    <dgm:pt modelId="{BB20BB76-07BC-4ABE-B368-17EEA2A09AF0}" type="parTrans" cxnId="{149A89B8-A03D-4954-A815-1F6BB785E70A}">
      <dgm:prSet/>
      <dgm:spPr/>
      <dgm:t>
        <a:bodyPr/>
        <a:lstStyle/>
        <a:p>
          <a:endParaRPr lang="zh-TW" altLang="en-US" sz="1600"/>
        </a:p>
      </dgm:t>
    </dgm:pt>
    <dgm:pt modelId="{9A8A9786-F0D1-47FD-AD94-5A4A2E01D07B}" type="sibTrans" cxnId="{149A89B8-A03D-4954-A815-1F6BB785E70A}">
      <dgm:prSet/>
      <dgm:spPr/>
      <dgm:t>
        <a:bodyPr/>
        <a:lstStyle/>
        <a:p>
          <a:endParaRPr lang="zh-TW" altLang="en-US" sz="1600"/>
        </a:p>
      </dgm:t>
    </dgm:pt>
    <dgm:pt modelId="{DFA823C6-5463-4922-B833-FC373F75E0BE}" type="pres">
      <dgm:prSet presAssocID="{40251B6B-1B17-4F3D-BD87-AB8FD267563F}" presName="Name0" presStyleCnt="0">
        <dgm:presLayoutVars>
          <dgm:dir/>
          <dgm:resizeHandles val="exact"/>
        </dgm:presLayoutVars>
      </dgm:prSet>
      <dgm:spPr/>
    </dgm:pt>
    <dgm:pt modelId="{047671F6-9B78-4B5B-B872-E25B60165E09}" type="pres">
      <dgm:prSet presAssocID="{98B9E305-3672-461F-AAC1-365833747C94}" presName="node" presStyleLbl="node1" presStyleIdx="0" presStyleCnt="3">
        <dgm:presLayoutVars>
          <dgm:bulletEnabled val="1"/>
        </dgm:presLayoutVars>
      </dgm:prSet>
      <dgm:spPr/>
    </dgm:pt>
    <dgm:pt modelId="{6D0048DC-5042-4B04-BD9A-6856A3D3EFA6}" type="pres">
      <dgm:prSet presAssocID="{3F11EEF4-C62C-4E92-8AB1-288001D9C254}" presName="sibTrans" presStyleLbl="sibTrans2D1" presStyleIdx="0" presStyleCnt="2"/>
      <dgm:spPr/>
    </dgm:pt>
    <dgm:pt modelId="{6574DE37-B7C9-41D1-85BC-8D19D09D3A04}" type="pres">
      <dgm:prSet presAssocID="{3F11EEF4-C62C-4E92-8AB1-288001D9C254}" presName="connectorText" presStyleLbl="sibTrans2D1" presStyleIdx="0" presStyleCnt="2"/>
      <dgm:spPr/>
    </dgm:pt>
    <dgm:pt modelId="{D6959231-BDC7-4FC7-A23A-CD1571C96EA4}" type="pres">
      <dgm:prSet presAssocID="{7FBAF1B4-8601-4BFB-AE95-C43E6A728FAA}" presName="node" presStyleLbl="node1" presStyleIdx="1" presStyleCnt="3">
        <dgm:presLayoutVars>
          <dgm:bulletEnabled val="1"/>
        </dgm:presLayoutVars>
      </dgm:prSet>
      <dgm:spPr/>
    </dgm:pt>
    <dgm:pt modelId="{9B326492-6D5F-4419-8847-7C05D9171174}" type="pres">
      <dgm:prSet presAssocID="{AB1A6F1E-46CA-4B66-B2B9-5C38EDF898BC}" presName="sibTrans" presStyleLbl="sibTrans2D1" presStyleIdx="1" presStyleCnt="2"/>
      <dgm:spPr/>
    </dgm:pt>
    <dgm:pt modelId="{E0C863E8-2FAC-4E66-B777-888121C43AE9}" type="pres">
      <dgm:prSet presAssocID="{AB1A6F1E-46CA-4B66-B2B9-5C38EDF898BC}" presName="connectorText" presStyleLbl="sibTrans2D1" presStyleIdx="1" presStyleCnt="2"/>
      <dgm:spPr/>
    </dgm:pt>
    <dgm:pt modelId="{9D5A541C-2324-4603-B5CA-95488555E8F9}" type="pres">
      <dgm:prSet presAssocID="{D88CA474-548C-46F4-9FEF-BDDCC2DE61CE}" presName="node" presStyleLbl="node1" presStyleIdx="2" presStyleCnt="3">
        <dgm:presLayoutVars>
          <dgm:bulletEnabled val="1"/>
        </dgm:presLayoutVars>
      </dgm:prSet>
      <dgm:spPr/>
    </dgm:pt>
  </dgm:ptLst>
  <dgm:cxnLst>
    <dgm:cxn modelId="{09CFEE13-C61B-4AD1-85D1-FC6BFCCD4039}" type="presOf" srcId="{7FBAF1B4-8601-4BFB-AE95-C43E6A728FAA}" destId="{D6959231-BDC7-4FC7-A23A-CD1571C96EA4}" srcOrd="0" destOrd="0" presId="urn:microsoft.com/office/officeart/2005/8/layout/process1"/>
    <dgm:cxn modelId="{2975D768-81B5-4B2A-8568-33DB3E6584CE}" type="presOf" srcId="{D88CA474-548C-46F4-9FEF-BDDCC2DE61CE}" destId="{9D5A541C-2324-4603-B5CA-95488555E8F9}" srcOrd="0" destOrd="0" presId="urn:microsoft.com/office/officeart/2005/8/layout/process1"/>
    <dgm:cxn modelId="{88361D54-F841-4AB4-89CC-7BABC98950DA}" srcId="{40251B6B-1B17-4F3D-BD87-AB8FD267563F}" destId="{98B9E305-3672-461F-AAC1-365833747C94}" srcOrd="0" destOrd="0" parTransId="{283217DC-D3E9-4360-ABBC-65FD9AE29F4D}" sibTransId="{3F11EEF4-C62C-4E92-8AB1-288001D9C254}"/>
    <dgm:cxn modelId="{0BE14783-71A6-42E5-9B9B-872D85C55DAD}" type="presOf" srcId="{AB1A6F1E-46CA-4B66-B2B9-5C38EDF898BC}" destId="{E0C863E8-2FAC-4E66-B777-888121C43AE9}" srcOrd="1" destOrd="0" presId="urn:microsoft.com/office/officeart/2005/8/layout/process1"/>
    <dgm:cxn modelId="{12D37C8D-9159-44C8-B3C9-DA825E104835}" type="presOf" srcId="{98B9E305-3672-461F-AAC1-365833747C94}" destId="{047671F6-9B78-4B5B-B872-E25B60165E09}" srcOrd="0" destOrd="0" presId="urn:microsoft.com/office/officeart/2005/8/layout/process1"/>
    <dgm:cxn modelId="{9128F795-754B-4E23-947A-DCBD8CC3672F}" type="presOf" srcId="{40251B6B-1B17-4F3D-BD87-AB8FD267563F}" destId="{DFA823C6-5463-4922-B833-FC373F75E0BE}" srcOrd="0" destOrd="0" presId="urn:microsoft.com/office/officeart/2005/8/layout/process1"/>
    <dgm:cxn modelId="{9348BAA3-88CC-4896-B888-1364BC3CF641}" type="presOf" srcId="{3F11EEF4-C62C-4E92-8AB1-288001D9C254}" destId="{6D0048DC-5042-4B04-BD9A-6856A3D3EFA6}" srcOrd="0" destOrd="0" presId="urn:microsoft.com/office/officeart/2005/8/layout/process1"/>
    <dgm:cxn modelId="{149A89B8-A03D-4954-A815-1F6BB785E70A}" srcId="{40251B6B-1B17-4F3D-BD87-AB8FD267563F}" destId="{D88CA474-548C-46F4-9FEF-BDDCC2DE61CE}" srcOrd="2" destOrd="0" parTransId="{BB20BB76-07BC-4ABE-B368-17EEA2A09AF0}" sibTransId="{9A8A9786-F0D1-47FD-AD94-5A4A2E01D07B}"/>
    <dgm:cxn modelId="{BDB91DC9-4464-4867-A973-0CDD925DE621}" type="presOf" srcId="{AB1A6F1E-46CA-4B66-B2B9-5C38EDF898BC}" destId="{9B326492-6D5F-4419-8847-7C05D9171174}" srcOrd="0" destOrd="0" presId="urn:microsoft.com/office/officeart/2005/8/layout/process1"/>
    <dgm:cxn modelId="{242AF9D0-6319-4A85-92FD-DE508A883704}" type="presOf" srcId="{3F11EEF4-C62C-4E92-8AB1-288001D9C254}" destId="{6574DE37-B7C9-41D1-85BC-8D19D09D3A04}" srcOrd="1" destOrd="0" presId="urn:microsoft.com/office/officeart/2005/8/layout/process1"/>
    <dgm:cxn modelId="{EA1A53E0-E8A0-4D31-916D-A3A009EF58CD}" srcId="{40251B6B-1B17-4F3D-BD87-AB8FD267563F}" destId="{7FBAF1B4-8601-4BFB-AE95-C43E6A728FAA}" srcOrd="1" destOrd="0" parTransId="{32567452-7282-48BB-A146-4678A42835B8}" sibTransId="{AB1A6F1E-46CA-4B66-B2B9-5C38EDF898BC}"/>
    <dgm:cxn modelId="{3A54AC15-7A51-4A8C-A850-53F67740F977}" type="presParOf" srcId="{DFA823C6-5463-4922-B833-FC373F75E0BE}" destId="{047671F6-9B78-4B5B-B872-E25B60165E09}" srcOrd="0" destOrd="0" presId="urn:microsoft.com/office/officeart/2005/8/layout/process1"/>
    <dgm:cxn modelId="{BBC4B5D6-275F-4F2F-8CB6-FAD57F9CE547}" type="presParOf" srcId="{DFA823C6-5463-4922-B833-FC373F75E0BE}" destId="{6D0048DC-5042-4B04-BD9A-6856A3D3EFA6}" srcOrd="1" destOrd="0" presId="urn:microsoft.com/office/officeart/2005/8/layout/process1"/>
    <dgm:cxn modelId="{72751174-F568-4C92-AEB5-DBB4A8B96533}" type="presParOf" srcId="{6D0048DC-5042-4B04-BD9A-6856A3D3EFA6}" destId="{6574DE37-B7C9-41D1-85BC-8D19D09D3A04}" srcOrd="0" destOrd="0" presId="urn:microsoft.com/office/officeart/2005/8/layout/process1"/>
    <dgm:cxn modelId="{B317F65A-DD3B-40BD-8154-031FB70571BD}" type="presParOf" srcId="{DFA823C6-5463-4922-B833-FC373F75E0BE}" destId="{D6959231-BDC7-4FC7-A23A-CD1571C96EA4}" srcOrd="2" destOrd="0" presId="urn:microsoft.com/office/officeart/2005/8/layout/process1"/>
    <dgm:cxn modelId="{39F41217-F922-4808-B17B-30FBAA729C50}" type="presParOf" srcId="{DFA823C6-5463-4922-B833-FC373F75E0BE}" destId="{9B326492-6D5F-4419-8847-7C05D9171174}" srcOrd="3" destOrd="0" presId="urn:microsoft.com/office/officeart/2005/8/layout/process1"/>
    <dgm:cxn modelId="{3A32749C-B8EF-4C44-89AA-2BA4405AD9A2}" type="presParOf" srcId="{9B326492-6D5F-4419-8847-7C05D9171174}" destId="{E0C863E8-2FAC-4E66-B777-888121C43AE9}" srcOrd="0" destOrd="0" presId="urn:microsoft.com/office/officeart/2005/8/layout/process1"/>
    <dgm:cxn modelId="{E807EB43-CA29-4F54-AF15-40AFCBBF64B6}" type="presParOf" srcId="{DFA823C6-5463-4922-B833-FC373F75E0BE}" destId="{9D5A541C-2324-4603-B5CA-95488555E8F9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0251B6B-1B17-4F3D-BD87-AB8FD267563F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98B9E305-3672-461F-AAC1-365833747C94}">
      <dgm:prSet phldrT="[文字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zh-TW" altLang="en-US" sz="1600" b="0" dirty="0">
              <a:solidFill>
                <a:schemeClr val="tx1">
                  <a:alpha val="15000"/>
                </a:schemeClr>
              </a:solidFill>
            </a:rPr>
            <a:t>課程介紹</a:t>
          </a:r>
        </a:p>
      </dgm:t>
    </dgm:pt>
    <dgm:pt modelId="{283217DC-D3E9-4360-ABBC-65FD9AE29F4D}" type="parTrans" cxnId="{88361D54-F841-4AB4-89CC-7BABC98950DA}">
      <dgm:prSet/>
      <dgm:spPr/>
      <dgm:t>
        <a:bodyPr/>
        <a:lstStyle/>
        <a:p>
          <a:endParaRPr lang="zh-TW" altLang="en-US" sz="1600"/>
        </a:p>
      </dgm:t>
    </dgm:pt>
    <dgm:pt modelId="{3F11EEF4-C62C-4E92-8AB1-288001D9C254}" type="sibTrans" cxnId="{88361D54-F841-4AB4-89CC-7BABC98950DA}">
      <dgm:prSet custT="1"/>
      <dgm:spPr/>
      <dgm:t>
        <a:bodyPr/>
        <a:lstStyle/>
        <a:p>
          <a:endParaRPr lang="zh-TW" altLang="en-US" sz="1600"/>
        </a:p>
      </dgm:t>
    </dgm:pt>
    <dgm:pt modelId="{7FBAF1B4-8601-4BFB-AE95-C43E6A728FAA}">
      <dgm:prSet phldrT="[文字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zh-TW" altLang="en-US" sz="1600" dirty="0">
              <a:solidFill>
                <a:schemeClr val="tx1">
                  <a:alpha val="16000"/>
                </a:schemeClr>
              </a:solidFill>
            </a:rPr>
            <a:t>過程與成果</a:t>
          </a:r>
        </a:p>
      </dgm:t>
    </dgm:pt>
    <dgm:pt modelId="{32567452-7282-48BB-A146-4678A42835B8}" type="parTrans" cxnId="{EA1A53E0-E8A0-4D31-916D-A3A009EF58CD}">
      <dgm:prSet/>
      <dgm:spPr/>
      <dgm:t>
        <a:bodyPr/>
        <a:lstStyle/>
        <a:p>
          <a:endParaRPr lang="zh-TW" altLang="en-US" sz="1600"/>
        </a:p>
      </dgm:t>
    </dgm:pt>
    <dgm:pt modelId="{AB1A6F1E-46CA-4B66-B2B9-5C38EDF898BC}" type="sibTrans" cxnId="{EA1A53E0-E8A0-4D31-916D-A3A009EF58CD}">
      <dgm:prSet custT="1"/>
      <dgm:spPr/>
      <dgm:t>
        <a:bodyPr/>
        <a:lstStyle/>
        <a:p>
          <a:endParaRPr lang="zh-TW" altLang="en-US" sz="1600"/>
        </a:p>
      </dgm:t>
    </dgm:pt>
    <dgm:pt modelId="{D88CA474-548C-46F4-9FEF-BDDCC2DE61CE}">
      <dgm:prSet phldrT="[文字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zh-TW" altLang="en-US" sz="1600" b="1" dirty="0">
              <a:solidFill>
                <a:schemeClr val="tx1"/>
              </a:solidFill>
            </a:rPr>
            <a:t>反思</a:t>
          </a:r>
        </a:p>
      </dgm:t>
    </dgm:pt>
    <dgm:pt modelId="{BB20BB76-07BC-4ABE-B368-17EEA2A09AF0}" type="parTrans" cxnId="{149A89B8-A03D-4954-A815-1F6BB785E70A}">
      <dgm:prSet/>
      <dgm:spPr/>
      <dgm:t>
        <a:bodyPr/>
        <a:lstStyle/>
        <a:p>
          <a:endParaRPr lang="zh-TW" altLang="en-US" sz="1600"/>
        </a:p>
      </dgm:t>
    </dgm:pt>
    <dgm:pt modelId="{9A8A9786-F0D1-47FD-AD94-5A4A2E01D07B}" type="sibTrans" cxnId="{149A89B8-A03D-4954-A815-1F6BB785E70A}">
      <dgm:prSet/>
      <dgm:spPr/>
      <dgm:t>
        <a:bodyPr/>
        <a:lstStyle/>
        <a:p>
          <a:endParaRPr lang="zh-TW" altLang="en-US" sz="1600"/>
        </a:p>
      </dgm:t>
    </dgm:pt>
    <dgm:pt modelId="{DFA823C6-5463-4922-B833-FC373F75E0BE}" type="pres">
      <dgm:prSet presAssocID="{40251B6B-1B17-4F3D-BD87-AB8FD267563F}" presName="Name0" presStyleCnt="0">
        <dgm:presLayoutVars>
          <dgm:dir/>
          <dgm:resizeHandles val="exact"/>
        </dgm:presLayoutVars>
      </dgm:prSet>
      <dgm:spPr/>
    </dgm:pt>
    <dgm:pt modelId="{047671F6-9B78-4B5B-B872-E25B60165E09}" type="pres">
      <dgm:prSet presAssocID="{98B9E305-3672-461F-AAC1-365833747C94}" presName="node" presStyleLbl="node1" presStyleIdx="0" presStyleCnt="3">
        <dgm:presLayoutVars>
          <dgm:bulletEnabled val="1"/>
        </dgm:presLayoutVars>
      </dgm:prSet>
      <dgm:spPr/>
    </dgm:pt>
    <dgm:pt modelId="{6D0048DC-5042-4B04-BD9A-6856A3D3EFA6}" type="pres">
      <dgm:prSet presAssocID="{3F11EEF4-C62C-4E92-8AB1-288001D9C254}" presName="sibTrans" presStyleLbl="sibTrans2D1" presStyleIdx="0" presStyleCnt="2"/>
      <dgm:spPr/>
    </dgm:pt>
    <dgm:pt modelId="{6574DE37-B7C9-41D1-85BC-8D19D09D3A04}" type="pres">
      <dgm:prSet presAssocID="{3F11EEF4-C62C-4E92-8AB1-288001D9C254}" presName="connectorText" presStyleLbl="sibTrans2D1" presStyleIdx="0" presStyleCnt="2"/>
      <dgm:spPr/>
    </dgm:pt>
    <dgm:pt modelId="{D6959231-BDC7-4FC7-A23A-CD1571C96EA4}" type="pres">
      <dgm:prSet presAssocID="{7FBAF1B4-8601-4BFB-AE95-C43E6A728FAA}" presName="node" presStyleLbl="node1" presStyleIdx="1" presStyleCnt="3">
        <dgm:presLayoutVars>
          <dgm:bulletEnabled val="1"/>
        </dgm:presLayoutVars>
      </dgm:prSet>
      <dgm:spPr/>
    </dgm:pt>
    <dgm:pt modelId="{9B326492-6D5F-4419-8847-7C05D9171174}" type="pres">
      <dgm:prSet presAssocID="{AB1A6F1E-46CA-4B66-B2B9-5C38EDF898BC}" presName="sibTrans" presStyleLbl="sibTrans2D1" presStyleIdx="1" presStyleCnt="2"/>
      <dgm:spPr/>
    </dgm:pt>
    <dgm:pt modelId="{E0C863E8-2FAC-4E66-B777-888121C43AE9}" type="pres">
      <dgm:prSet presAssocID="{AB1A6F1E-46CA-4B66-B2B9-5C38EDF898BC}" presName="connectorText" presStyleLbl="sibTrans2D1" presStyleIdx="1" presStyleCnt="2"/>
      <dgm:spPr/>
    </dgm:pt>
    <dgm:pt modelId="{9D5A541C-2324-4603-B5CA-95488555E8F9}" type="pres">
      <dgm:prSet presAssocID="{D88CA474-548C-46F4-9FEF-BDDCC2DE61CE}" presName="node" presStyleLbl="node1" presStyleIdx="2" presStyleCnt="3">
        <dgm:presLayoutVars>
          <dgm:bulletEnabled val="1"/>
        </dgm:presLayoutVars>
      </dgm:prSet>
      <dgm:spPr/>
    </dgm:pt>
  </dgm:ptLst>
  <dgm:cxnLst>
    <dgm:cxn modelId="{09CFEE13-C61B-4AD1-85D1-FC6BFCCD4039}" type="presOf" srcId="{7FBAF1B4-8601-4BFB-AE95-C43E6A728FAA}" destId="{D6959231-BDC7-4FC7-A23A-CD1571C96EA4}" srcOrd="0" destOrd="0" presId="urn:microsoft.com/office/officeart/2005/8/layout/process1"/>
    <dgm:cxn modelId="{2975D768-81B5-4B2A-8568-33DB3E6584CE}" type="presOf" srcId="{D88CA474-548C-46F4-9FEF-BDDCC2DE61CE}" destId="{9D5A541C-2324-4603-B5CA-95488555E8F9}" srcOrd="0" destOrd="0" presId="urn:microsoft.com/office/officeart/2005/8/layout/process1"/>
    <dgm:cxn modelId="{88361D54-F841-4AB4-89CC-7BABC98950DA}" srcId="{40251B6B-1B17-4F3D-BD87-AB8FD267563F}" destId="{98B9E305-3672-461F-AAC1-365833747C94}" srcOrd="0" destOrd="0" parTransId="{283217DC-D3E9-4360-ABBC-65FD9AE29F4D}" sibTransId="{3F11EEF4-C62C-4E92-8AB1-288001D9C254}"/>
    <dgm:cxn modelId="{0BE14783-71A6-42E5-9B9B-872D85C55DAD}" type="presOf" srcId="{AB1A6F1E-46CA-4B66-B2B9-5C38EDF898BC}" destId="{E0C863E8-2FAC-4E66-B777-888121C43AE9}" srcOrd="1" destOrd="0" presId="urn:microsoft.com/office/officeart/2005/8/layout/process1"/>
    <dgm:cxn modelId="{12D37C8D-9159-44C8-B3C9-DA825E104835}" type="presOf" srcId="{98B9E305-3672-461F-AAC1-365833747C94}" destId="{047671F6-9B78-4B5B-B872-E25B60165E09}" srcOrd="0" destOrd="0" presId="urn:microsoft.com/office/officeart/2005/8/layout/process1"/>
    <dgm:cxn modelId="{9128F795-754B-4E23-947A-DCBD8CC3672F}" type="presOf" srcId="{40251B6B-1B17-4F3D-BD87-AB8FD267563F}" destId="{DFA823C6-5463-4922-B833-FC373F75E0BE}" srcOrd="0" destOrd="0" presId="urn:microsoft.com/office/officeart/2005/8/layout/process1"/>
    <dgm:cxn modelId="{9348BAA3-88CC-4896-B888-1364BC3CF641}" type="presOf" srcId="{3F11EEF4-C62C-4E92-8AB1-288001D9C254}" destId="{6D0048DC-5042-4B04-BD9A-6856A3D3EFA6}" srcOrd="0" destOrd="0" presId="urn:microsoft.com/office/officeart/2005/8/layout/process1"/>
    <dgm:cxn modelId="{149A89B8-A03D-4954-A815-1F6BB785E70A}" srcId="{40251B6B-1B17-4F3D-BD87-AB8FD267563F}" destId="{D88CA474-548C-46F4-9FEF-BDDCC2DE61CE}" srcOrd="2" destOrd="0" parTransId="{BB20BB76-07BC-4ABE-B368-17EEA2A09AF0}" sibTransId="{9A8A9786-F0D1-47FD-AD94-5A4A2E01D07B}"/>
    <dgm:cxn modelId="{BDB91DC9-4464-4867-A973-0CDD925DE621}" type="presOf" srcId="{AB1A6F1E-46CA-4B66-B2B9-5C38EDF898BC}" destId="{9B326492-6D5F-4419-8847-7C05D9171174}" srcOrd="0" destOrd="0" presId="urn:microsoft.com/office/officeart/2005/8/layout/process1"/>
    <dgm:cxn modelId="{242AF9D0-6319-4A85-92FD-DE508A883704}" type="presOf" srcId="{3F11EEF4-C62C-4E92-8AB1-288001D9C254}" destId="{6574DE37-B7C9-41D1-85BC-8D19D09D3A04}" srcOrd="1" destOrd="0" presId="urn:microsoft.com/office/officeart/2005/8/layout/process1"/>
    <dgm:cxn modelId="{EA1A53E0-E8A0-4D31-916D-A3A009EF58CD}" srcId="{40251B6B-1B17-4F3D-BD87-AB8FD267563F}" destId="{7FBAF1B4-8601-4BFB-AE95-C43E6A728FAA}" srcOrd="1" destOrd="0" parTransId="{32567452-7282-48BB-A146-4678A42835B8}" sibTransId="{AB1A6F1E-46CA-4B66-B2B9-5C38EDF898BC}"/>
    <dgm:cxn modelId="{3A54AC15-7A51-4A8C-A850-53F67740F977}" type="presParOf" srcId="{DFA823C6-5463-4922-B833-FC373F75E0BE}" destId="{047671F6-9B78-4B5B-B872-E25B60165E09}" srcOrd="0" destOrd="0" presId="urn:microsoft.com/office/officeart/2005/8/layout/process1"/>
    <dgm:cxn modelId="{BBC4B5D6-275F-4F2F-8CB6-FAD57F9CE547}" type="presParOf" srcId="{DFA823C6-5463-4922-B833-FC373F75E0BE}" destId="{6D0048DC-5042-4B04-BD9A-6856A3D3EFA6}" srcOrd="1" destOrd="0" presId="urn:microsoft.com/office/officeart/2005/8/layout/process1"/>
    <dgm:cxn modelId="{72751174-F568-4C92-AEB5-DBB4A8B96533}" type="presParOf" srcId="{6D0048DC-5042-4B04-BD9A-6856A3D3EFA6}" destId="{6574DE37-B7C9-41D1-85BC-8D19D09D3A04}" srcOrd="0" destOrd="0" presId="urn:microsoft.com/office/officeart/2005/8/layout/process1"/>
    <dgm:cxn modelId="{B317F65A-DD3B-40BD-8154-031FB70571BD}" type="presParOf" srcId="{DFA823C6-5463-4922-B833-FC373F75E0BE}" destId="{D6959231-BDC7-4FC7-A23A-CD1571C96EA4}" srcOrd="2" destOrd="0" presId="urn:microsoft.com/office/officeart/2005/8/layout/process1"/>
    <dgm:cxn modelId="{39F41217-F922-4808-B17B-30FBAA729C50}" type="presParOf" srcId="{DFA823C6-5463-4922-B833-FC373F75E0BE}" destId="{9B326492-6D5F-4419-8847-7C05D9171174}" srcOrd="3" destOrd="0" presId="urn:microsoft.com/office/officeart/2005/8/layout/process1"/>
    <dgm:cxn modelId="{3A32749C-B8EF-4C44-89AA-2BA4405AD9A2}" type="presParOf" srcId="{9B326492-6D5F-4419-8847-7C05D9171174}" destId="{E0C863E8-2FAC-4E66-B777-888121C43AE9}" srcOrd="0" destOrd="0" presId="urn:microsoft.com/office/officeart/2005/8/layout/process1"/>
    <dgm:cxn modelId="{E807EB43-CA29-4F54-AF15-40AFCBBF64B6}" type="presParOf" srcId="{DFA823C6-5463-4922-B833-FC373F75E0BE}" destId="{9D5A541C-2324-4603-B5CA-95488555E8F9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7671F6-9B78-4B5B-B872-E25B60165E09}">
      <dsp:nvSpPr>
        <dsp:cNvPr id="0" name=""/>
        <dsp:cNvSpPr/>
      </dsp:nvSpPr>
      <dsp:spPr>
        <a:xfrm>
          <a:off x="4006" y="133959"/>
          <a:ext cx="1197579" cy="718547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b="1" kern="1200" dirty="0">
              <a:solidFill>
                <a:schemeClr val="tx1"/>
              </a:solidFill>
            </a:rPr>
            <a:t>課程介紹</a:t>
          </a:r>
        </a:p>
      </dsp:txBody>
      <dsp:txXfrm>
        <a:off x="25052" y="155005"/>
        <a:ext cx="1155487" cy="676455"/>
      </dsp:txXfrm>
    </dsp:sp>
    <dsp:sp modelId="{6D0048DC-5042-4B04-BD9A-6856A3D3EFA6}">
      <dsp:nvSpPr>
        <dsp:cNvPr id="0" name=""/>
        <dsp:cNvSpPr/>
      </dsp:nvSpPr>
      <dsp:spPr>
        <a:xfrm>
          <a:off x="1321344" y="344733"/>
          <a:ext cx="253886" cy="2969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600" kern="1200"/>
        </a:p>
      </dsp:txBody>
      <dsp:txXfrm>
        <a:off x="1321344" y="404133"/>
        <a:ext cx="177720" cy="178199"/>
      </dsp:txXfrm>
    </dsp:sp>
    <dsp:sp modelId="{D6959231-BDC7-4FC7-A23A-CD1571C96EA4}">
      <dsp:nvSpPr>
        <dsp:cNvPr id="0" name=""/>
        <dsp:cNvSpPr/>
      </dsp:nvSpPr>
      <dsp:spPr>
        <a:xfrm>
          <a:off x="1680618" y="133959"/>
          <a:ext cx="1197579" cy="718547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kern="1200" dirty="0">
              <a:solidFill>
                <a:schemeClr val="tx1">
                  <a:alpha val="17000"/>
                </a:schemeClr>
              </a:solidFill>
            </a:rPr>
            <a:t>過程與成果</a:t>
          </a:r>
        </a:p>
      </dsp:txBody>
      <dsp:txXfrm>
        <a:off x="1701664" y="155005"/>
        <a:ext cx="1155487" cy="676455"/>
      </dsp:txXfrm>
    </dsp:sp>
    <dsp:sp modelId="{9B326492-6D5F-4419-8847-7C05D9171174}">
      <dsp:nvSpPr>
        <dsp:cNvPr id="0" name=""/>
        <dsp:cNvSpPr/>
      </dsp:nvSpPr>
      <dsp:spPr>
        <a:xfrm>
          <a:off x="2997956" y="344733"/>
          <a:ext cx="253886" cy="2969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600" kern="1200"/>
        </a:p>
      </dsp:txBody>
      <dsp:txXfrm>
        <a:off x="2997956" y="404133"/>
        <a:ext cx="177720" cy="178199"/>
      </dsp:txXfrm>
    </dsp:sp>
    <dsp:sp modelId="{9D5A541C-2324-4603-B5CA-95488555E8F9}">
      <dsp:nvSpPr>
        <dsp:cNvPr id="0" name=""/>
        <dsp:cNvSpPr/>
      </dsp:nvSpPr>
      <dsp:spPr>
        <a:xfrm>
          <a:off x="3357230" y="133959"/>
          <a:ext cx="1197579" cy="718547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kern="1200" dirty="0">
              <a:solidFill>
                <a:schemeClr val="tx1">
                  <a:alpha val="21000"/>
                </a:schemeClr>
              </a:solidFill>
            </a:rPr>
            <a:t>反思</a:t>
          </a:r>
        </a:p>
      </dsp:txBody>
      <dsp:txXfrm>
        <a:off x="3378276" y="155005"/>
        <a:ext cx="1155487" cy="6764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7671F6-9B78-4B5B-B872-E25B60165E09}">
      <dsp:nvSpPr>
        <dsp:cNvPr id="0" name=""/>
        <dsp:cNvSpPr/>
      </dsp:nvSpPr>
      <dsp:spPr>
        <a:xfrm>
          <a:off x="4006" y="133959"/>
          <a:ext cx="1197579" cy="718547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b="0" kern="1200" dirty="0">
              <a:solidFill>
                <a:schemeClr val="tx1">
                  <a:alpha val="15000"/>
                </a:schemeClr>
              </a:solidFill>
            </a:rPr>
            <a:t>課程介紹</a:t>
          </a:r>
        </a:p>
      </dsp:txBody>
      <dsp:txXfrm>
        <a:off x="25052" y="155005"/>
        <a:ext cx="1155487" cy="676455"/>
      </dsp:txXfrm>
    </dsp:sp>
    <dsp:sp modelId="{6D0048DC-5042-4B04-BD9A-6856A3D3EFA6}">
      <dsp:nvSpPr>
        <dsp:cNvPr id="0" name=""/>
        <dsp:cNvSpPr/>
      </dsp:nvSpPr>
      <dsp:spPr>
        <a:xfrm>
          <a:off x="1321344" y="344733"/>
          <a:ext cx="253886" cy="2969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600" kern="1200"/>
        </a:p>
      </dsp:txBody>
      <dsp:txXfrm>
        <a:off x="1321344" y="404133"/>
        <a:ext cx="177720" cy="178199"/>
      </dsp:txXfrm>
    </dsp:sp>
    <dsp:sp modelId="{D6959231-BDC7-4FC7-A23A-CD1571C96EA4}">
      <dsp:nvSpPr>
        <dsp:cNvPr id="0" name=""/>
        <dsp:cNvSpPr/>
      </dsp:nvSpPr>
      <dsp:spPr>
        <a:xfrm>
          <a:off x="1680618" y="133959"/>
          <a:ext cx="1197579" cy="718547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b="1" kern="1200" dirty="0">
              <a:solidFill>
                <a:schemeClr val="tx1"/>
              </a:solidFill>
            </a:rPr>
            <a:t>過程與成果</a:t>
          </a:r>
        </a:p>
      </dsp:txBody>
      <dsp:txXfrm>
        <a:off x="1701664" y="155005"/>
        <a:ext cx="1155487" cy="676455"/>
      </dsp:txXfrm>
    </dsp:sp>
    <dsp:sp modelId="{9B326492-6D5F-4419-8847-7C05D9171174}">
      <dsp:nvSpPr>
        <dsp:cNvPr id="0" name=""/>
        <dsp:cNvSpPr/>
      </dsp:nvSpPr>
      <dsp:spPr>
        <a:xfrm>
          <a:off x="2997956" y="344733"/>
          <a:ext cx="253886" cy="2969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600" kern="1200"/>
        </a:p>
      </dsp:txBody>
      <dsp:txXfrm>
        <a:off x="2997956" y="404133"/>
        <a:ext cx="177720" cy="178199"/>
      </dsp:txXfrm>
    </dsp:sp>
    <dsp:sp modelId="{9D5A541C-2324-4603-B5CA-95488555E8F9}">
      <dsp:nvSpPr>
        <dsp:cNvPr id="0" name=""/>
        <dsp:cNvSpPr/>
      </dsp:nvSpPr>
      <dsp:spPr>
        <a:xfrm>
          <a:off x="3357230" y="133959"/>
          <a:ext cx="1197579" cy="718547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kern="1200" dirty="0">
              <a:solidFill>
                <a:schemeClr val="tx1">
                  <a:alpha val="21000"/>
                </a:schemeClr>
              </a:solidFill>
            </a:rPr>
            <a:t>反思</a:t>
          </a:r>
        </a:p>
      </dsp:txBody>
      <dsp:txXfrm>
        <a:off x="3378276" y="155005"/>
        <a:ext cx="1155487" cy="6764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7671F6-9B78-4B5B-B872-E25B60165E09}">
      <dsp:nvSpPr>
        <dsp:cNvPr id="0" name=""/>
        <dsp:cNvSpPr/>
      </dsp:nvSpPr>
      <dsp:spPr>
        <a:xfrm>
          <a:off x="4006" y="133959"/>
          <a:ext cx="1197579" cy="718547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b="0" kern="1200" dirty="0">
              <a:solidFill>
                <a:schemeClr val="tx1">
                  <a:alpha val="15000"/>
                </a:schemeClr>
              </a:solidFill>
            </a:rPr>
            <a:t>課程介紹</a:t>
          </a:r>
        </a:p>
      </dsp:txBody>
      <dsp:txXfrm>
        <a:off x="25052" y="155005"/>
        <a:ext cx="1155487" cy="676455"/>
      </dsp:txXfrm>
    </dsp:sp>
    <dsp:sp modelId="{6D0048DC-5042-4B04-BD9A-6856A3D3EFA6}">
      <dsp:nvSpPr>
        <dsp:cNvPr id="0" name=""/>
        <dsp:cNvSpPr/>
      </dsp:nvSpPr>
      <dsp:spPr>
        <a:xfrm>
          <a:off x="1321344" y="344733"/>
          <a:ext cx="253886" cy="2969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600" kern="1200"/>
        </a:p>
      </dsp:txBody>
      <dsp:txXfrm>
        <a:off x="1321344" y="404133"/>
        <a:ext cx="177720" cy="178199"/>
      </dsp:txXfrm>
    </dsp:sp>
    <dsp:sp modelId="{D6959231-BDC7-4FC7-A23A-CD1571C96EA4}">
      <dsp:nvSpPr>
        <dsp:cNvPr id="0" name=""/>
        <dsp:cNvSpPr/>
      </dsp:nvSpPr>
      <dsp:spPr>
        <a:xfrm>
          <a:off x="1680618" y="133959"/>
          <a:ext cx="1197579" cy="718547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kern="1200" dirty="0">
              <a:solidFill>
                <a:schemeClr val="tx1">
                  <a:alpha val="16000"/>
                </a:schemeClr>
              </a:solidFill>
            </a:rPr>
            <a:t>過程與成果</a:t>
          </a:r>
        </a:p>
      </dsp:txBody>
      <dsp:txXfrm>
        <a:off x="1701664" y="155005"/>
        <a:ext cx="1155487" cy="676455"/>
      </dsp:txXfrm>
    </dsp:sp>
    <dsp:sp modelId="{9B326492-6D5F-4419-8847-7C05D9171174}">
      <dsp:nvSpPr>
        <dsp:cNvPr id="0" name=""/>
        <dsp:cNvSpPr/>
      </dsp:nvSpPr>
      <dsp:spPr>
        <a:xfrm>
          <a:off x="2997956" y="344733"/>
          <a:ext cx="253886" cy="2969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600" kern="1200"/>
        </a:p>
      </dsp:txBody>
      <dsp:txXfrm>
        <a:off x="2997956" y="404133"/>
        <a:ext cx="177720" cy="178199"/>
      </dsp:txXfrm>
    </dsp:sp>
    <dsp:sp modelId="{9D5A541C-2324-4603-B5CA-95488555E8F9}">
      <dsp:nvSpPr>
        <dsp:cNvPr id="0" name=""/>
        <dsp:cNvSpPr/>
      </dsp:nvSpPr>
      <dsp:spPr>
        <a:xfrm>
          <a:off x="3357230" y="133959"/>
          <a:ext cx="1197579" cy="718547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b="1" kern="1200" dirty="0">
              <a:solidFill>
                <a:schemeClr val="tx1"/>
              </a:solidFill>
            </a:rPr>
            <a:t>反思</a:t>
          </a:r>
        </a:p>
      </dsp:txBody>
      <dsp:txXfrm>
        <a:off x="3378276" y="155005"/>
        <a:ext cx="1155487" cy="6764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4C6AD-8C05-4042-8FC6-2CA9AF0A6C90}" type="datetimeFigureOut">
              <a:rPr lang="zh-TW" altLang="en-US" smtClean="0"/>
              <a:pPr/>
              <a:t>2023/10/19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3DB9CF-D324-48BF-AFE8-30A3C7C40B4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9471" y="1027289"/>
            <a:ext cx="6065044" cy="44704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6000" spc="-90" baseline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5476" y="5597879"/>
            <a:ext cx="5190863" cy="2194560"/>
          </a:xfrm>
        </p:spPr>
        <p:txBody>
          <a:bodyPr>
            <a:normAutofit/>
          </a:bodyPr>
          <a:lstStyle>
            <a:lvl1pPr marL="0" indent="0" algn="l">
              <a:buNone/>
              <a:defRPr sz="2100">
                <a:solidFill>
                  <a:schemeClr val="bg1"/>
                </a:solidFill>
                <a:latin typeface="+mj-lt"/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665844D6-BF4E-4C33-9053-1CC2ABAAD586}" type="datetimeFigureOut">
              <a:rPr lang="zh-TW" altLang="en-US" smtClean="0"/>
              <a:pPr/>
              <a:t>2023/10/19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93E26535-AEDC-4D0A-B15E-DF1852153E8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0359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44D6-BF4E-4C33-9053-1CC2ABAAD586}" type="datetimeFigureOut">
              <a:rPr lang="zh-TW" altLang="en-US" smtClean="0"/>
              <a:pPr/>
              <a:t>2023/10/19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6535-AEDC-4D0A-B15E-DF1852153E8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3473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18473" y="927100"/>
            <a:ext cx="1478756" cy="64008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3983" y="952502"/>
            <a:ext cx="4350544" cy="720090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44D6-BF4E-4C33-9053-1CC2ABAAD586}" type="datetimeFigureOut">
              <a:rPr lang="zh-TW" altLang="en-US" smtClean="0"/>
              <a:pPr/>
              <a:t>2023/10/19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6535-AEDC-4D0A-B15E-DF1852153E8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2023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44D6-BF4E-4C33-9053-1CC2ABAAD586}" type="datetimeFigureOut">
              <a:rPr lang="zh-TW" altLang="en-US" smtClean="0"/>
              <a:pPr/>
              <a:t>2023/10/19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6535-AEDC-4D0A-B15E-DF1852153E8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9444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471" y="1023225"/>
            <a:ext cx="6064187" cy="4474464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6000" b="0" baseline="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5475" y="5583033"/>
            <a:ext cx="5189792" cy="2194560"/>
          </a:xfrm>
        </p:spPr>
        <p:txBody>
          <a:bodyPr anchor="t"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44D6-BF4E-4C33-9053-1CC2ABAAD586}" type="datetimeFigureOut">
              <a:rPr lang="zh-TW" altLang="en-US" smtClean="0"/>
              <a:pPr/>
              <a:t>2023/10/19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6535-AEDC-4D0A-B15E-DF1852153E8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0993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0619" y="2657856"/>
            <a:ext cx="2854643" cy="5023104"/>
          </a:xfrm>
        </p:spPr>
        <p:txBody>
          <a:bodyPr/>
          <a:lstStyle>
            <a:lvl1pPr>
              <a:defRPr sz="1650"/>
            </a:lvl1pPr>
            <a:lvl2pPr>
              <a:defRPr sz="1425"/>
            </a:lvl2pPr>
            <a:lvl3pPr>
              <a:defRPr sz="1275"/>
            </a:lvl3pPr>
            <a:lvl4pPr>
              <a:defRPr sz="1125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68303" y="2657856"/>
            <a:ext cx="2854643" cy="5023104"/>
          </a:xfrm>
        </p:spPr>
        <p:txBody>
          <a:bodyPr/>
          <a:lstStyle>
            <a:lvl1pPr>
              <a:defRPr sz="1650"/>
            </a:lvl1pPr>
            <a:lvl2pPr>
              <a:defRPr sz="1425"/>
            </a:lvl2pPr>
            <a:lvl3pPr>
              <a:defRPr sz="1275"/>
            </a:lvl3pPr>
            <a:lvl4pPr>
              <a:defRPr sz="1125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44D6-BF4E-4C33-9053-1CC2ABAAD586}" type="datetimeFigureOut">
              <a:rPr lang="zh-TW" altLang="en-US" smtClean="0"/>
              <a:pPr/>
              <a:t>2023/10/19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6535-AEDC-4D0A-B15E-DF1852153E8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1971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619" y="2709334"/>
            <a:ext cx="2854643" cy="964533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619" y="3648200"/>
            <a:ext cx="2854643" cy="4267200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74732" y="2706624"/>
            <a:ext cx="2854643" cy="96316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 cap="all" baseline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74732" y="3645408"/>
            <a:ext cx="2854643" cy="4267200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44D6-BF4E-4C33-9053-1CC2ABAAD586}" type="datetimeFigureOut">
              <a:rPr lang="zh-TW" altLang="en-US" smtClean="0"/>
              <a:pPr/>
              <a:t>2023/10/19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6535-AEDC-4D0A-B15E-DF1852153E8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7390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44D6-BF4E-4C33-9053-1CC2ABAAD586}" type="datetimeFigureOut">
              <a:rPr lang="zh-TW" altLang="en-US" smtClean="0"/>
              <a:pPr/>
              <a:t>2023/10/19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6535-AEDC-4D0A-B15E-DF1852153E8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8011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44D6-BF4E-4C33-9053-1CC2ABAAD586}" type="datetimeFigureOut">
              <a:rPr lang="zh-TW" altLang="en-US" smtClean="0"/>
              <a:pPr/>
              <a:t>2023/10/19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6535-AEDC-4D0A-B15E-DF1852153E8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0918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6250" y="0"/>
            <a:ext cx="2571750" cy="9144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647040" y="723043"/>
            <a:ext cx="1903095" cy="256032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270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" y="1016000"/>
            <a:ext cx="3429000" cy="6096000"/>
          </a:xfrm>
        </p:spPr>
        <p:txBody>
          <a:bodyPr/>
          <a:lstStyle>
            <a:lvl1pPr>
              <a:defRPr sz="1650"/>
            </a:lvl1pPr>
            <a:lvl2pPr>
              <a:defRPr sz="1425"/>
            </a:lvl2pPr>
            <a:lvl3pPr>
              <a:defRPr sz="1275"/>
            </a:lvl3pPr>
            <a:lvl4pPr>
              <a:defRPr sz="1125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55240" y="3349085"/>
            <a:ext cx="1911668" cy="4169316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5">
                <a:solidFill>
                  <a:srgbClr val="404040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10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44D6-BF4E-4C33-9053-1CC2ABAAD586}" type="datetimeFigureOut">
              <a:rPr lang="zh-TW" altLang="en-US" smtClean="0"/>
              <a:pPr/>
              <a:t>2023/10/19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93E26535-AEDC-4D0A-B15E-DF1852153E8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7109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88" y="7224891"/>
            <a:ext cx="6064187" cy="817711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1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858000" cy="7107936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600"/>
              </a:spcBef>
              <a:buNone/>
              <a:defRPr sz="2400">
                <a:solidFill>
                  <a:srgbClr val="4D4D4D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0619" y="7879647"/>
            <a:ext cx="5191506" cy="7112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900"/>
              </a:spcBef>
              <a:buNone/>
              <a:defRPr sz="1050">
                <a:solidFill>
                  <a:srgbClr val="262626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665844D6-BF4E-4C33-9053-1CC2ABAAD586}" type="datetimeFigureOut">
              <a:rPr lang="zh-TW" altLang="en-US" smtClean="0"/>
              <a:pPr/>
              <a:t>2023/10/19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93E26535-AEDC-4D0A-B15E-DF1852153E8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52501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9690" y="666044"/>
            <a:ext cx="6059686" cy="22109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404" y="2657858"/>
            <a:ext cx="6048971" cy="5021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5763" y="8549929"/>
            <a:ext cx="2314575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13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fld id="{665844D6-BF4E-4C33-9053-1CC2ABAAD586}" type="datetimeFigureOut">
              <a:rPr lang="zh-TW" altLang="en-US" smtClean="0"/>
              <a:pPr/>
              <a:t>2023/10/19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5763" y="8739596"/>
            <a:ext cx="2828925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13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895" y="7772998"/>
            <a:ext cx="1645920" cy="18627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6750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fld id="{93E26535-AEDC-4D0A-B15E-DF1852153E8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2174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6" r:id="rId1"/>
    <p:sldLayoutId id="2147484177" r:id="rId2"/>
    <p:sldLayoutId id="2147484178" r:id="rId3"/>
    <p:sldLayoutId id="2147484179" r:id="rId4"/>
    <p:sldLayoutId id="2147484180" r:id="rId5"/>
    <p:sldLayoutId id="2147484181" r:id="rId6"/>
    <p:sldLayoutId id="2147484182" r:id="rId7"/>
    <p:sldLayoutId id="2147484183" r:id="rId8"/>
    <p:sldLayoutId id="2147484184" r:id="rId9"/>
    <p:sldLayoutId id="2147484185" r:id="rId10"/>
    <p:sldLayoutId id="214748418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600" kern="1200" spc="-9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85000"/>
        </a:lnSpc>
        <a:spcBef>
          <a:spcPts val="975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05740" indent="-257175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411480" indent="-41148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5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617220" indent="-61722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822960" indent="-82296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900000" indent="-17145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050000" indent="-17145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200000" indent="-17145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350000" indent="-17145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1299740" y="635362"/>
            <a:ext cx="44935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國立臺東大學附屬體育高中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86721" y="1356840"/>
            <a:ext cx="52845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112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學年度第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學期課程學習成果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7" name="直線接點 6"/>
          <p:cNvCxnSpPr/>
          <p:nvPr/>
        </p:nvCxnSpPr>
        <p:spPr>
          <a:xfrm flipV="1">
            <a:off x="414253" y="2057285"/>
            <a:ext cx="6029495" cy="16001"/>
          </a:xfrm>
          <a:prstGeom prst="line">
            <a:avLst/>
          </a:prstGeom>
          <a:ln w="57150">
            <a:solidFill>
              <a:schemeClr val="accent6">
                <a:alpha val="6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826458" y="2460908"/>
            <a:ext cx="5440103" cy="3108543"/>
          </a:xfrm>
          <a:prstGeom prst="rect">
            <a:avLst/>
          </a:prstGeom>
          <a:ln w="12700">
            <a:solidFill>
              <a:schemeClr val="tx1"/>
            </a:solidFill>
            <a:prstDash val="dashDot"/>
          </a:ln>
        </p:spPr>
        <p:txBody>
          <a:bodyPr wrap="square">
            <a:spAutoFit/>
          </a:bodyPr>
          <a:lstStyle/>
          <a:p>
            <a:pPr algn="ctr"/>
            <a:endParaRPr lang="en-US" altLang="zh-TW" sz="2800" dirty="0">
              <a:solidFill>
                <a:schemeClr val="bg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en-US" altLang="zh-TW" sz="2800" dirty="0">
              <a:solidFill>
                <a:schemeClr val="bg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800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請將作品代表照片</a:t>
            </a:r>
            <a:endParaRPr lang="en-US" altLang="zh-TW" sz="2800" dirty="0">
              <a:solidFill>
                <a:schemeClr val="bg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en-US" altLang="zh-TW" sz="2800" dirty="0">
              <a:solidFill>
                <a:schemeClr val="bg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800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置放於此處</a:t>
            </a:r>
            <a:endParaRPr lang="en-US" altLang="zh-TW" sz="2800" dirty="0">
              <a:solidFill>
                <a:schemeClr val="bg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en-US" altLang="zh-TW" sz="2800" dirty="0">
              <a:solidFill>
                <a:schemeClr val="bg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3463"/>
              </p:ext>
            </p:extLst>
          </p:nvPr>
        </p:nvGraphicFramePr>
        <p:xfrm>
          <a:off x="704794" y="6156176"/>
          <a:ext cx="5448413" cy="1936769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1399607">
                  <a:extLst>
                    <a:ext uri="{9D8B030D-6E8A-4147-A177-3AD203B41FA5}">
                      <a16:colId xmlns:a16="http://schemas.microsoft.com/office/drawing/2014/main" val="2503372639"/>
                    </a:ext>
                  </a:extLst>
                </a:gridCol>
                <a:gridCol w="1367659">
                  <a:extLst>
                    <a:ext uri="{9D8B030D-6E8A-4147-A177-3AD203B41FA5}">
                      <a16:colId xmlns:a16="http://schemas.microsoft.com/office/drawing/2014/main" val="1387703536"/>
                    </a:ext>
                  </a:extLst>
                </a:gridCol>
                <a:gridCol w="818148">
                  <a:extLst>
                    <a:ext uri="{9D8B030D-6E8A-4147-A177-3AD203B41FA5}">
                      <a16:colId xmlns:a16="http://schemas.microsoft.com/office/drawing/2014/main" val="356215753"/>
                    </a:ext>
                  </a:extLst>
                </a:gridCol>
                <a:gridCol w="1862999">
                  <a:extLst>
                    <a:ext uri="{9D8B030D-6E8A-4147-A177-3AD203B41FA5}">
                      <a16:colId xmlns:a16="http://schemas.microsoft.com/office/drawing/2014/main" val="4056033505"/>
                    </a:ext>
                  </a:extLst>
                </a:gridCol>
              </a:tblGrid>
              <a:tr h="565611">
                <a:tc>
                  <a:txBody>
                    <a:bodyPr/>
                    <a:lstStyle/>
                    <a:p>
                      <a:pPr marL="0" marR="0" lvl="1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/>
                        <a:t>課程名稱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l"/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9834785"/>
                  </a:ext>
                </a:extLst>
              </a:tr>
              <a:tr h="56561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/>
                        <a:t>授課教師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6047623"/>
                  </a:ext>
                </a:extLst>
              </a:tr>
              <a:tr h="805547">
                <a:tc>
                  <a:txBody>
                    <a:bodyPr/>
                    <a:lstStyle/>
                    <a:p>
                      <a:pPr marL="0" marR="0" lvl="1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/>
                        <a:t>班級座號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/>
                        <a:t>姓名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6857156"/>
                  </a:ext>
                </a:extLst>
              </a:tr>
            </a:tbl>
          </a:graphicData>
        </a:graphic>
      </p:graphicFrame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68BC60E-0DB5-4251-ABEC-4E6ECB29DB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4230654"/>
              </p:ext>
            </p:extLst>
          </p:nvPr>
        </p:nvGraphicFramePr>
        <p:xfrm>
          <a:off x="1102429" y="-11185"/>
          <a:ext cx="4558817" cy="9864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直線接點 3"/>
          <p:cNvCxnSpPr/>
          <p:nvPr/>
        </p:nvCxnSpPr>
        <p:spPr>
          <a:xfrm flipV="1">
            <a:off x="367091" y="1115616"/>
            <a:ext cx="6029495" cy="16001"/>
          </a:xfrm>
          <a:prstGeom prst="line">
            <a:avLst/>
          </a:prstGeom>
          <a:ln w="57150">
            <a:solidFill>
              <a:schemeClr val="accent6">
                <a:alpha val="6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字方塊 6"/>
          <p:cNvSpPr txBox="1"/>
          <p:nvPr/>
        </p:nvSpPr>
        <p:spPr>
          <a:xfrm>
            <a:off x="367091" y="1359423"/>
            <a:ext cx="3262432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一、課程介紹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67091" y="2294502"/>
            <a:ext cx="6302269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參考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</a:p>
          <a:p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400" dirty="0">
                <a:latin typeface="微軟正黑體" panose="020B0604030504040204" pitchFamily="34" charset="-120"/>
              </a:rPr>
              <a:t>請簡述本主題或章節學習重點，並列點說明</a:t>
            </a:r>
            <a:r>
              <a:rPr lang="en-US" altLang="zh-TW" sz="2400" dirty="0">
                <a:latin typeface="微軟正黑體" panose="020B0604030504040204" pitchFamily="34" charset="-120"/>
              </a:rPr>
              <a:t>(</a:t>
            </a:r>
            <a:r>
              <a:rPr lang="zh-TW" altLang="en-US" sz="2400" dirty="0">
                <a:latin typeface="微軟正黑體" panose="020B0604030504040204" pitchFamily="34" charset="-120"/>
              </a:rPr>
              <a:t>或者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簡述上課內容，例如</a:t>
            </a:r>
            <a:r>
              <a:rPr lang="zh-TW" altLang="en-US" sz="2400" dirty="0">
                <a:latin typeface="微軟正黑體" panose="020B0604030504040204" pitchFamily="34" charset="-120"/>
              </a:rPr>
              <a:t>老師的上課方式、教學內容或主題、作業要求及評量方式。</a:t>
            </a:r>
            <a:r>
              <a:rPr lang="en-US" altLang="zh-TW" sz="2400" dirty="0">
                <a:latin typeface="微軟正黑體" panose="020B0604030504040204" pitchFamily="34" charset="-120"/>
              </a:rPr>
              <a:t>)</a:t>
            </a:r>
          </a:p>
          <a:p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一開始想怎麼規劃、準備、</a:t>
            </a:r>
            <a:r>
              <a:rPr lang="zh-TW" altLang="en-US" sz="2400" dirty="0">
                <a:latin typeface="微軟正黑體" panose="020B0604030504040204" pitchFamily="34" charset="-120"/>
              </a:rPr>
              <a:t>產出課程學習成果。</a:t>
            </a:r>
            <a:endParaRPr lang="en-US" altLang="zh-TW" sz="2400" dirty="0">
              <a:latin typeface="微軟正黑體" panose="020B0604030504040204" pitchFamily="34" charset="-120"/>
            </a:endParaRPr>
          </a:p>
          <a:p>
            <a:r>
              <a:rPr lang="en-US" altLang="zh-TW" sz="2400" dirty="0">
                <a:latin typeface="微軟正黑體" panose="020B0604030504040204" pitchFamily="34" charset="-120"/>
              </a:rPr>
              <a:t>【</a:t>
            </a:r>
            <a:r>
              <a:rPr lang="zh-TW" altLang="en-US" sz="2400" dirty="0">
                <a:latin typeface="微軟正黑體" panose="020B0604030504040204" pitchFamily="34" charset="-120"/>
              </a:rPr>
              <a:t>以上文字說明請先刪除再編寫</a:t>
            </a:r>
            <a:r>
              <a:rPr lang="en-US" altLang="zh-TW" sz="2400" dirty="0">
                <a:latin typeface="微軟正黑體" panose="020B0604030504040204" pitchFamily="34" charset="-120"/>
              </a:rPr>
              <a:t>】</a:t>
            </a:r>
          </a:p>
          <a:p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12300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0217331"/>
              </p:ext>
            </p:extLst>
          </p:nvPr>
        </p:nvGraphicFramePr>
        <p:xfrm>
          <a:off x="1102429" y="-11185"/>
          <a:ext cx="4558817" cy="9864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直線接點 3"/>
          <p:cNvCxnSpPr/>
          <p:nvPr/>
        </p:nvCxnSpPr>
        <p:spPr>
          <a:xfrm flipV="1">
            <a:off x="367091" y="1115616"/>
            <a:ext cx="6029495" cy="16001"/>
          </a:xfrm>
          <a:prstGeom prst="line">
            <a:avLst/>
          </a:prstGeom>
          <a:ln w="57150">
            <a:solidFill>
              <a:schemeClr val="accent6">
                <a:alpha val="6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字方塊 6"/>
          <p:cNvSpPr txBox="1"/>
          <p:nvPr/>
        </p:nvSpPr>
        <p:spPr>
          <a:xfrm>
            <a:off x="367091" y="1359423"/>
            <a:ext cx="3775393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二、過程與成果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384048" y="2296198"/>
            <a:ext cx="6012538" cy="37856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2000" dirty="0">
                <a:latin typeface="+mj-ea"/>
                <a:ea typeface="+mj-ea"/>
              </a:rPr>
              <a:t>參考</a:t>
            </a:r>
            <a:r>
              <a:rPr lang="en-US" altLang="zh-TW" sz="2000" dirty="0">
                <a:latin typeface="+mj-ea"/>
                <a:ea typeface="+mj-ea"/>
              </a:rPr>
              <a:t>:</a:t>
            </a:r>
          </a:p>
          <a:p>
            <a:r>
              <a:rPr lang="en-US" altLang="zh-TW" sz="2000" dirty="0">
                <a:latin typeface="+mj-ea"/>
                <a:ea typeface="+mj-ea"/>
              </a:rPr>
              <a:t>1.</a:t>
            </a:r>
            <a:r>
              <a:rPr lang="zh-TW" altLang="en-US" sz="2000" dirty="0">
                <a:latin typeface="+mj-ea"/>
                <a:ea typeface="+mj-ea"/>
              </a:rPr>
              <a:t>課堂作業</a:t>
            </a:r>
            <a:r>
              <a:rPr lang="en-US" altLang="zh-TW" sz="2000" dirty="0">
                <a:latin typeface="+mj-ea"/>
                <a:ea typeface="+mj-ea"/>
              </a:rPr>
              <a:t>(</a:t>
            </a:r>
            <a:r>
              <a:rPr lang="zh-TW" altLang="en-US" sz="2000" dirty="0">
                <a:latin typeface="+mj-ea"/>
                <a:ea typeface="+mj-ea"/>
              </a:rPr>
              <a:t>學習單</a:t>
            </a:r>
            <a:r>
              <a:rPr lang="en-US" altLang="zh-TW" sz="2000" dirty="0">
                <a:latin typeface="+mj-ea"/>
                <a:ea typeface="+mj-ea"/>
              </a:rPr>
              <a:t>) </a:t>
            </a:r>
            <a:r>
              <a:rPr lang="zh-TW" altLang="en-US" sz="2000" dirty="0">
                <a:latin typeface="+mj-ea"/>
                <a:ea typeface="+mj-ea"/>
              </a:rPr>
              <a:t>，學習日誌、筆記、成果或創作，參加證明文件或獎狀之照片貼在此處，並加入文字框，簡述內容。</a:t>
            </a:r>
            <a:endParaRPr lang="en-US" altLang="zh-TW" sz="2000" dirty="0">
              <a:latin typeface="+mj-ea"/>
              <a:ea typeface="+mj-ea"/>
            </a:endParaRPr>
          </a:p>
          <a:p>
            <a:r>
              <a:rPr lang="en-US" altLang="zh-TW" sz="2000" dirty="0">
                <a:latin typeface="+mj-ea"/>
                <a:ea typeface="+mj-ea"/>
              </a:rPr>
              <a:t>2.</a:t>
            </a:r>
            <a:r>
              <a:rPr lang="zh-TW" altLang="en-US" sz="2000" dirty="0">
                <a:latin typeface="+mj-ea"/>
                <a:ea typeface="+mj-ea"/>
              </a:rPr>
              <a:t>陳述印象最深的幾個單元。</a:t>
            </a:r>
            <a:endParaRPr lang="en-US" altLang="zh-TW" sz="2000" dirty="0">
              <a:latin typeface="+mj-ea"/>
              <a:ea typeface="+mj-ea"/>
            </a:endParaRPr>
          </a:p>
          <a:p>
            <a:r>
              <a:rPr lang="en-US" altLang="zh-TW" sz="2000" dirty="0">
                <a:latin typeface="+mj-ea"/>
                <a:ea typeface="+mj-ea"/>
              </a:rPr>
              <a:t>3.</a:t>
            </a:r>
            <a:r>
              <a:rPr lang="zh-TW" altLang="en-US" sz="2000" dirty="0">
                <a:latin typeface="+mj-ea"/>
                <a:ea typeface="+mj-ea"/>
              </a:rPr>
              <a:t>是否遇到瓶頸，最後如何克服。</a:t>
            </a:r>
            <a:endParaRPr lang="en-US" altLang="zh-TW" sz="2000" dirty="0">
              <a:latin typeface="+mj-ea"/>
              <a:ea typeface="+mj-ea"/>
            </a:endParaRPr>
          </a:p>
          <a:p>
            <a:r>
              <a:rPr lang="en-US" altLang="zh-TW" sz="2000" dirty="0">
                <a:latin typeface="+mj-ea"/>
                <a:ea typeface="+mj-ea"/>
              </a:rPr>
              <a:t>4.</a:t>
            </a:r>
            <a:r>
              <a:rPr lang="zh-TW" altLang="en-US" sz="2000" dirty="0">
                <a:latin typeface="+mj-ea"/>
                <a:ea typeface="+mj-ea"/>
              </a:rPr>
              <a:t>學到的技巧或能力。</a:t>
            </a:r>
            <a:endParaRPr lang="en-US" altLang="zh-TW" sz="2000" dirty="0">
              <a:latin typeface="+mj-ea"/>
              <a:ea typeface="+mj-ea"/>
            </a:endParaRPr>
          </a:p>
          <a:p>
            <a:r>
              <a:rPr lang="en-US" altLang="zh-TW" sz="2000" dirty="0">
                <a:latin typeface="+mj-ea"/>
                <a:ea typeface="+mj-ea"/>
              </a:rPr>
              <a:t>5.</a:t>
            </a:r>
            <a:r>
              <a:rPr lang="zh-TW" altLang="en-US" sz="2000" dirty="0">
                <a:latin typeface="+mj-ea"/>
                <a:ea typeface="+mj-ea"/>
              </a:rPr>
              <a:t>如有分組，簡述分工及你負責的部分。並貼上討論照片。</a:t>
            </a:r>
            <a:endParaRPr lang="en-US" altLang="zh-TW" sz="2000" dirty="0">
              <a:latin typeface="+mj-ea"/>
              <a:ea typeface="+mj-ea"/>
            </a:endParaRPr>
          </a:p>
          <a:p>
            <a:r>
              <a:rPr lang="zh-TW" altLang="en-US" sz="2000" dirty="0">
                <a:latin typeface="+mj-ea"/>
                <a:ea typeface="+mj-ea"/>
              </a:rPr>
              <a:t>            </a:t>
            </a:r>
            <a:r>
              <a:rPr lang="en-US" altLang="zh-TW" sz="2000" dirty="0">
                <a:latin typeface="微軟正黑體" panose="020B0604030504040204" pitchFamily="34" charset="-120"/>
              </a:rPr>
              <a:t>【</a:t>
            </a:r>
            <a:r>
              <a:rPr lang="zh-TW" altLang="en-US" sz="2000" dirty="0">
                <a:latin typeface="微軟正黑體" panose="020B0604030504040204" pitchFamily="34" charset="-120"/>
              </a:rPr>
              <a:t>以上文字說明請先刪除再編寫</a:t>
            </a:r>
            <a:r>
              <a:rPr lang="en-US" altLang="zh-TW" sz="2000" dirty="0">
                <a:latin typeface="微軟正黑體" panose="020B0604030504040204" pitchFamily="34" charset="-120"/>
              </a:rPr>
              <a:t>】</a:t>
            </a:r>
          </a:p>
          <a:p>
            <a:endParaRPr lang="zh-TW" altLang="en-US" sz="2000" dirty="0">
              <a:latin typeface="+mj-ea"/>
              <a:ea typeface="+mj-ea"/>
            </a:endParaRPr>
          </a:p>
          <a:p>
            <a:r>
              <a:rPr lang="zh-TW" altLang="en-US" sz="2000" dirty="0">
                <a:latin typeface="+mj-ea"/>
                <a:ea typeface="+mj-ea"/>
              </a:rPr>
              <a:t>　　　</a:t>
            </a:r>
            <a:endParaRPr lang="en-US" altLang="zh-TW" sz="20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411269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3232890"/>
              </p:ext>
            </p:extLst>
          </p:nvPr>
        </p:nvGraphicFramePr>
        <p:xfrm>
          <a:off x="1102429" y="-11185"/>
          <a:ext cx="4558817" cy="9864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直線接點 3"/>
          <p:cNvCxnSpPr/>
          <p:nvPr/>
        </p:nvCxnSpPr>
        <p:spPr>
          <a:xfrm flipV="1">
            <a:off x="367091" y="1115616"/>
            <a:ext cx="6029495" cy="16001"/>
          </a:xfrm>
          <a:prstGeom prst="line">
            <a:avLst/>
          </a:prstGeom>
          <a:ln w="57150">
            <a:solidFill>
              <a:schemeClr val="accent6">
                <a:alpha val="6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字方塊 6"/>
          <p:cNvSpPr txBox="1"/>
          <p:nvPr/>
        </p:nvSpPr>
        <p:spPr>
          <a:xfrm>
            <a:off x="367091" y="1359423"/>
            <a:ext cx="2236510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三、反思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384048" y="2296198"/>
            <a:ext cx="5709248" cy="38472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參考：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000" dirty="0">
                <a:latin typeface="微軟正黑體" panose="020B0604030504040204" pitchFamily="34" charset="-120"/>
              </a:rPr>
              <a:t>學習完這個章節</a:t>
            </a:r>
            <a:r>
              <a:rPr lang="en-US" altLang="zh-TW" sz="2000" dirty="0">
                <a:latin typeface="微軟正黑體" panose="020B0604030504040204" pitchFamily="34" charset="-120"/>
              </a:rPr>
              <a:t>/</a:t>
            </a:r>
            <a:r>
              <a:rPr lang="zh-TW" altLang="en-US" sz="2000" dirty="0">
                <a:latin typeface="微軟正黑體" panose="020B0604030504040204" pitchFamily="34" charset="-120"/>
              </a:rPr>
              <a:t>製作完這個作業後的心得與收穫</a:t>
            </a:r>
          </a:p>
          <a:p>
            <a:r>
              <a:rPr lang="en-US" altLang="zh-TW" sz="2000" dirty="0">
                <a:latin typeface="微軟正黑體" panose="020B0604030504040204" pitchFamily="34" charset="-120"/>
              </a:rPr>
              <a:t>2.</a:t>
            </a:r>
            <a:r>
              <a:rPr lang="zh-TW" altLang="en-US" sz="2000" dirty="0">
                <a:latin typeface="微軟正黑體" panose="020B0604030504040204" pitchFamily="34" charset="-120"/>
              </a:rPr>
              <a:t>認為本章節學習得好與不好的地方</a:t>
            </a:r>
          </a:p>
          <a:p>
            <a:r>
              <a:rPr lang="en-US" altLang="zh-TW" sz="2000" dirty="0">
                <a:latin typeface="微軟正黑體" panose="020B0604030504040204" pitchFamily="34" charset="-120"/>
              </a:rPr>
              <a:t>3.</a:t>
            </a:r>
            <a:r>
              <a:rPr lang="zh-TW" altLang="en-US" sz="2000" dirty="0">
                <a:latin typeface="微軟正黑體" panose="020B0604030504040204" pitchFamily="34" charset="-120"/>
              </a:rPr>
              <a:t>與其他章節有關連，可以互相比較分析的地方</a:t>
            </a:r>
            <a:endParaRPr lang="en-US" altLang="zh-TW" sz="2000" dirty="0">
              <a:latin typeface="微軟正黑體" panose="020B0604030504040204" pitchFamily="34" charset="-120"/>
            </a:endParaRPr>
          </a:p>
          <a:p>
            <a:r>
              <a:rPr lang="en-US" altLang="zh-TW" sz="2000" dirty="0">
                <a:latin typeface="微軟正黑體" panose="020B0604030504040204" pitchFamily="34" charset="-120"/>
              </a:rPr>
              <a:t>4.</a:t>
            </a:r>
            <a:r>
              <a:rPr lang="zh-TW" altLang="en-US" sz="2000" dirty="0">
                <a:latin typeface="微軟正黑體" panose="020B0604030504040204" pitchFamily="34" charset="-120"/>
              </a:rPr>
              <a:t>課程學習對自我特質的了解。</a:t>
            </a:r>
            <a:endParaRPr lang="en-US" altLang="zh-TW" sz="2000" dirty="0">
              <a:latin typeface="微軟正黑體" panose="020B0604030504040204" pitchFamily="34" charset="-120"/>
            </a:endParaRPr>
          </a:p>
          <a:p>
            <a:r>
              <a:rPr lang="en-US" altLang="zh-TW" sz="2000" dirty="0">
                <a:latin typeface="微軟正黑體" panose="020B0604030504040204" pitchFamily="34" charset="-120"/>
              </a:rPr>
              <a:t>5.</a:t>
            </a:r>
            <a:r>
              <a:rPr lang="zh-TW" altLang="en-US" sz="2000" dirty="0">
                <a:latin typeface="微軟正黑體" panose="020B0604030504040204" pitchFamily="34" charset="-120"/>
              </a:rPr>
              <a:t>課程學習對於自我生涯規劃的影響。</a:t>
            </a:r>
            <a:endParaRPr lang="en-US" altLang="zh-TW" sz="2000" dirty="0">
              <a:latin typeface="微軟正黑體" panose="020B0604030504040204" pitchFamily="34" charset="-120"/>
            </a:endParaRPr>
          </a:p>
          <a:p>
            <a:r>
              <a:rPr lang="en-US" altLang="zh-TW" sz="2000" dirty="0">
                <a:latin typeface="微軟正黑體" panose="020B0604030504040204" pitchFamily="34" charset="-120"/>
              </a:rPr>
              <a:t>6.</a:t>
            </a:r>
            <a:r>
              <a:rPr lang="zh-TW" altLang="en-US" sz="2000" dirty="0">
                <a:latin typeface="微軟正黑體" panose="020B0604030504040204" pitchFamily="34" charset="-120"/>
              </a:rPr>
              <a:t>事後可以自行延伸學習的部份。</a:t>
            </a:r>
            <a:endParaRPr lang="en-US" altLang="zh-TW" sz="2000" dirty="0">
              <a:latin typeface="微軟正黑體" panose="020B0604030504040204" pitchFamily="34" charset="-120"/>
            </a:endParaRPr>
          </a:p>
          <a:p>
            <a:endParaRPr lang="zh-TW" altLang="en-US" sz="2000" dirty="0">
              <a:latin typeface="微軟正黑體" panose="020B0604030504040204" pitchFamily="34" charset="-120"/>
            </a:endParaRPr>
          </a:p>
          <a:p>
            <a:r>
              <a:rPr lang="en-US" altLang="zh-TW" sz="2000" dirty="0">
                <a:latin typeface="微軟正黑體" panose="020B0604030504040204" pitchFamily="34" charset="-120"/>
              </a:rPr>
              <a:t>【</a:t>
            </a:r>
            <a:r>
              <a:rPr lang="zh-TW" altLang="en-US" sz="2000" dirty="0">
                <a:latin typeface="微軟正黑體" panose="020B0604030504040204" pitchFamily="34" charset="-120"/>
              </a:rPr>
              <a:t>以上文字說明請先刪除再編寫</a:t>
            </a:r>
            <a:r>
              <a:rPr lang="en-US" altLang="zh-TW" sz="2000" dirty="0">
                <a:latin typeface="微軟正黑體" panose="020B0604030504040204" pitchFamily="34" charset="-120"/>
              </a:rPr>
              <a:t>】</a:t>
            </a:r>
          </a:p>
          <a:p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93955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都會">
  <a:themeElements>
    <a:clrScheme name="都會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都會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都會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TM03457491[[fn=都會]]</Template>
  <TotalTime>999</TotalTime>
  <Words>319</Words>
  <Application>Microsoft Office PowerPoint</Application>
  <PresentationFormat>如螢幕大小 (4:3)</PresentationFormat>
  <Paragraphs>45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微軟正黑體</vt:lpstr>
      <vt:lpstr>新細明體</vt:lpstr>
      <vt:lpstr>Arial</vt:lpstr>
      <vt:lpstr>Calibri</vt:lpstr>
      <vt:lpstr>Calibri Light</vt:lpstr>
      <vt:lpstr>都會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數學寫作實驗班 </dc:title>
  <dc:creator>NHUSH</dc:creator>
  <cp:lastModifiedBy>User</cp:lastModifiedBy>
  <cp:revision>82</cp:revision>
  <dcterms:created xsi:type="dcterms:W3CDTF">2017-05-05T01:40:50Z</dcterms:created>
  <dcterms:modified xsi:type="dcterms:W3CDTF">2023-10-19T00:42:19Z</dcterms:modified>
</cp:coreProperties>
</file>